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060D8-509D-4474-9DDF-26920C7E1CB7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8BC80-1C96-4DFC-B044-0401A7275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444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general experimental setting is quite simple. I am using the LFR Benchmark. The slide lists some of the parameters. I </a:t>
            </a:r>
            <a:r>
              <a:rPr lang="en-US" dirty="0" err="1"/>
              <a:t>vaired</a:t>
            </a:r>
            <a:r>
              <a:rPr lang="en-US" dirty="0"/>
              <a:t> the mixing parameter until 0.7 because the theoretical limit of detectability was 0.75. </a:t>
            </a:r>
          </a:p>
          <a:p>
            <a:endParaRPr lang="en-US" dirty="0"/>
          </a:p>
          <a:p>
            <a:r>
              <a:rPr lang="en-US" dirty="0"/>
              <a:t>I am going to fix the partitioning algorithm or heuristic but inspect the results of different models, which I have implemented myself. So the models are a bit more interesting.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204FE7-C7B1-4F52-9DB6-A1D395B54A1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626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14729-229B-498E-B48D-0911BF06C3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A2669-6294-42DB-8665-C30A8639E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37073-ACD9-467F-A297-93BA1E875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EC39B-C211-4677-8FD1-FB5D49007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32935-8663-4425-A360-25D562196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860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358B2-4BAD-47DE-9D02-A5C40A343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0A07C7-F7B6-40D7-8230-73143290B5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F664F-D403-4E4E-9907-E71CCEE49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8D8CC-1C10-4DF2-B9B3-B4F165D30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11037-2996-4638-8DE1-1EE1F0B43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63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0D5DCC-0C4D-4A41-8218-63B12F3B8F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9EB2F2-6523-477E-AF17-FD7761025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65A8B-A8D6-4221-BD68-1809C1E52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3CE8A-43F4-4C13-9324-557A892CF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E4383-1D3A-4041-A787-6ADF5C896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19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2F71A-FF10-4E58-8B4F-EE502F6C7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FA1DF-E6EE-4EC7-B69A-1BBCF07AE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7FD30-7149-4B76-B4FB-49781B59F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EE580-FB6A-4A9D-9D13-8F6B1E7D2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F69A7-9F3F-4B11-A23F-E47EC07FB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30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C878-7477-4AD6-829B-52577D43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610BA-BF10-455F-9D43-76D4EB998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E312D-A447-4295-B032-1DF50465C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B0406-5973-49E8-89E8-79F8BE73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BE3B6-9335-4E07-B27D-CBBE2B277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05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1FA90-7E61-4A91-8DD3-CEFB6DFAD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51423-327E-4010-8F7F-1AB5D765D9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4B1A5-012D-4C78-BA74-A1516A4FB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8B29B7-D428-4FB7-94CD-63BDA8B73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E53D55-D6BD-4334-8AFD-4240637A7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77027D-8A87-4744-887A-275CBA414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08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33B6-5EF4-46B9-8EE1-160A870AA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4BDA2-9504-4B92-83E3-CE4CFBDFC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D6FF1-A3FE-484C-8A20-1E0BAA6116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75D09D-96A6-4C23-997C-C9EAB66D2D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5D9DAB-747F-4BEA-B671-A4558B5503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D62F20-1DEC-4D50-8508-ECCD7F965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AC9EC9-D4F4-431C-8A7E-64842BC4E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F1CD0D-B32F-442D-9C28-0D96797F4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880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0AD8C-0C1F-4CA2-8409-56787DD86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4EA9FB-432D-4448-B240-0E28C1767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585DBB-7AAB-4B9E-A844-0FD71DA8A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D7605-8FB5-4048-A1E7-FA7F7379D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68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00789E-7292-4D62-A783-51172B322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622478-DD48-457E-8F8E-8ADB7080F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55AEFA-F915-40B7-9C3E-35A965B3E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238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C1F64-7E96-49F1-AFAB-B1F999452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E8E54-9E65-4E0D-BFDA-C88307A9F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81E67-0A3A-444B-B302-B90066D4A3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60C908-880D-4E53-8705-05AF04FB9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22CD6B-464F-4480-9414-2EB8E83DA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8D63E-53FB-449E-BD8D-8BE8FA6C2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767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F67E1-A77A-467E-BF56-7F4BE1206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29EBC7-5A1D-4D63-8482-3E505E7196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F51EAC-8093-46FB-AE73-B1F95CEAF4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14D1B-C264-4D01-8518-7025BC318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50D41C-F4EF-431B-839D-585AE9917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4251FA-BDBC-4950-872C-DCB109FE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48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1D636C-3F92-400C-88EF-747245B0E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E515A-B8D6-4AEA-A5F7-65582359E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EEAB9-CAD8-4190-AAFB-498ADC9C0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68AB71-051A-434C-9091-2245D4B38B00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55213-AF4E-4B8C-8BE2-071B99F4DC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8F85A-0076-4C5A-BE0F-2BA1EBAB41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A60AC-99C3-4ADD-8E54-50B64D2A8C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816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1CE60-CDB1-4170-BC4B-A0A27F4DB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Experimental Setup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B6A48-943A-4EAA-B5CF-B791DB6CBE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882" y="1638300"/>
            <a:ext cx="5104701" cy="35814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LFR Benchmark</a:t>
            </a:r>
          </a:p>
          <a:p>
            <a:pPr lvl="1"/>
            <a:r>
              <a:rPr lang="en-US" dirty="0"/>
              <a:t>Graph Sizes: 250, 500</a:t>
            </a:r>
          </a:p>
          <a:p>
            <a:pPr lvl="1"/>
            <a:r>
              <a:rPr lang="en-US" dirty="0"/>
              <a:t>Node degree power exponent: 2.0</a:t>
            </a:r>
          </a:p>
          <a:p>
            <a:pPr lvl="1"/>
            <a:r>
              <a:rPr lang="en-US" dirty="0"/>
              <a:t>Community power exponent: 1.1</a:t>
            </a:r>
          </a:p>
          <a:p>
            <a:pPr lvl="1"/>
            <a:r>
              <a:rPr lang="en-US" dirty="0"/>
              <a:t>Minimum Degree: 20</a:t>
            </a:r>
          </a:p>
          <a:p>
            <a:pPr lvl="1"/>
            <a:r>
              <a:rPr lang="en-US" dirty="0"/>
              <a:t>Maximum Degree: 50</a:t>
            </a:r>
          </a:p>
          <a:p>
            <a:r>
              <a:rPr lang="en-US" dirty="0"/>
              <a:t>NMI Score</a:t>
            </a:r>
          </a:p>
          <a:p>
            <a:pPr lvl="1"/>
            <a:r>
              <a:rPr lang="en-US" dirty="0"/>
              <a:t>Increase µ overtime: 0.1 – 0.7</a:t>
            </a:r>
          </a:p>
          <a:p>
            <a:r>
              <a:rPr lang="en-US" dirty="0"/>
              <a:t>Partitioning Algorithm: Louvain Core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BF0FF5D-9E12-4FF4-A945-3E16A7F0E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65570" y="685800"/>
            <a:ext cx="2693310" cy="5185415"/>
          </a:xfrm>
          <a:prstGeom prst="rect">
            <a:avLst/>
          </a:prstGeom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59767E4C-FDB8-4295-8370-B01F97EEEC2A}"/>
              </a:ext>
            </a:extLst>
          </p:cNvPr>
          <p:cNvSpPr/>
          <p:nvPr/>
        </p:nvSpPr>
        <p:spPr>
          <a:xfrm>
            <a:off x="6830865" y="1119550"/>
            <a:ext cx="654342" cy="421127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dirty="0"/>
              <a:t>Mixing </a:t>
            </a:r>
            <a:r>
              <a:rPr lang="de-DE" dirty="0" err="1"/>
              <a:t>parameter</a:t>
            </a:r>
            <a:r>
              <a:rPr lang="de-DE" dirty="0"/>
              <a:t> µ </a:t>
            </a:r>
            <a:r>
              <a:rPr lang="de-DE" dirty="0" err="1"/>
              <a:t>increases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18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746"/>
    </mc:Choice>
    <mc:Fallback xmlns="">
      <p:transition spd="slow" advTm="79746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</Words>
  <Application>Microsoft Office PowerPoint</Application>
  <PresentationFormat>Widescreen</PresentationFormat>
  <Paragraphs>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Experimental Setup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Olu H.</dc:creator>
  <cp:lastModifiedBy>Olu H.</cp:lastModifiedBy>
  <cp:revision>2</cp:revision>
  <dcterms:created xsi:type="dcterms:W3CDTF">2020-06-18T09:03:39Z</dcterms:created>
  <dcterms:modified xsi:type="dcterms:W3CDTF">2020-06-18T09:19:01Z</dcterms:modified>
</cp:coreProperties>
</file>

<file path=docProps/thumbnail.jpeg>
</file>